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0" r:id="rId10"/>
    <p:sldId id="264" r:id="rId11"/>
    <p:sldId id="265" r:id="rId12"/>
    <p:sldId id="266" r:id="rId13"/>
    <p:sldId id="267" r:id="rId14"/>
    <p:sldId id="268" r:id="rId15"/>
    <p:sldId id="269" r:id="rId1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74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кут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кут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кут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кут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кут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і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uk-UA" smtClean="0"/>
              <a:t>Зразок підзаголовка</a:t>
            </a:r>
            <a:endParaRPr kumimoji="0" lang="en-US"/>
          </a:p>
        </p:txBody>
      </p:sp>
      <p:sp>
        <p:nvSpPr>
          <p:cNvPr id="28" name="Місце для дати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11.09.2024</a:t>
            </a:fld>
            <a:endParaRPr lang="uk-UA"/>
          </a:p>
        </p:txBody>
      </p:sp>
      <p:sp>
        <p:nvSpPr>
          <p:cNvPr id="17" name="Місце для нижнього колонтитула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Пряма сполучна ліні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кут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Місце для номера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11.09.2024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кут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кут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кут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кут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кут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 сполучна ліні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11.09.2024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11.09.2024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  <p:sp>
        <p:nvSpPr>
          <p:cNvPr id="8" name="Місце для вмісту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кут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кут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кут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кут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кут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кут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13" name="Прямокут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кут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11.09.2024</a:t>
            </a:fld>
            <a:endParaRPr lang="uk-UA"/>
          </a:p>
        </p:txBody>
      </p:sp>
      <p:sp>
        <p:nvSpPr>
          <p:cNvPr id="8" name="Пряма сполучна ліні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C90A66AE-81F5-474A-B74B-EE41E9320F19}" type="datetimeFigureOut">
              <a:rPr lang="uk-UA" smtClean="0"/>
              <a:t>11.09.2024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  <p:sp>
        <p:nvSpPr>
          <p:cNvPr id="8" name="Пряма сполучна ліні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Місце для вмісту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12" name="Місце для вмісту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Порівняння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 сполучна ліні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кут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кут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кут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кут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кут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кут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11.09.2024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uk-UA"/>
          </a:p>
        </p:txBody>
      </p:sp>
      <p:sp>
        <p:nvSpPr>
          <p:cNvPr id="15" name="Пряма сполучна ліні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кут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Місце для вмісту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26" name="Місце для вмісту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11.09.2024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кут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кут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кут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кут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кут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11.09.2024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кут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кут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кут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кут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кут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кут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8" name="Прямокут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 сполучна ліні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Місце для вмісту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  <p:sp>
        <p:nvSpPr>
          <p:cNvPr id="21" name="Прямокут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11.09.2024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 сполучна ліні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кут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кут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кут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кут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кут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кут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кут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uk-UA" smtClean="0"/>
              <a:t>Клацніть піктограму, щоб додати зображення</a:t>
            </a:r>
            <a:endParaRPr kumimoji="0" lang="en-US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22" name="Прямокут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C90A66AE-81F5-474A-B74B-EE41E9320F19}" type="datetimeFigureOut">
              <a:rPr lang="uk-UA" smtClean="0"/>
              <a:t>11.09.2024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кут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кут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кут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кут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кут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Місце для дати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C90A66AE-81F5-474A-B74B-EE41E9320F19}" type="datetimeFigureOut">
              <a:rPr lang="uk-UA" smtClean="0"/>
              <a:t>11.09.2024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uk-UA"/>
          </a:p>
        </p:txBody>
      </p:sp>
      <p:sp>
        <p:nvSpPr>
          <p:cNvPr id="8" name="Прямокут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 сполучна ліні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Місце для номера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  <p:sp>
        <p:nvSpPr>
          <p:cNvPr id="22" name="Місце для заголовка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3" name="Місце для тексту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uk-UA" smtClean="0"/>
              <a:t>Зразок тексту</a:t>
            </a:r>
          </a:p>
          <a:p>
            <a:pPr lvl="1" eaLnBrk="1" latinLnBrk="0" hangingPunct="1"/>
            <a:r>
              <a:rPr kumimoji="0" lang="uk-UA" smtClean="0"/>
              <a:t>Другий рівень</a:t>
            </a:r>
          </a:p>
          <a:p>
            <a:pPr lvl="2" eaLnBrk="1" latinLnBrk="0" hangingPunct="1"/>
            <a:r>
              <a:rPr kumimoji="0" lang="uk-UA" smtClean="0"/>
              <a:t>Третій рівень</a:t>
            </a:r>
          </a:p>
          <a:p>
            <a:pPr lvl="3" eaLnBrk="1" latinLnBrk="0" hangingPunct="1"/>
            <a:r>
              <a:rPr kumimoji="0" lang="uk-UA" smtClean="0"/>
              <a:t>Четвертий рівень</a:t>
            </a:r>
          </a:p>
          <a:p>
            <a:pPr lvl="4" eaLnBrk="1" latinLnBrk="0" hangingPunct="1"/>
            <a:r>
              <a:rPr kumimoji="0" lang="uk-UA" smtClean="0"/>
              <a:t>П'ятий рівень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395536" y="2819400"/>
            <a:ext cx="8424936" cy="2193776"/>
          </a:xfrm>
        </p:spPr>
        <p:txBody>
          <a:bodyPr>
            <a:noAutofit/>
          </a:bodyPr>
          <a:lstStyle/>
          <a:p>
            <a:r>
              <a:rPr lang="uk-UA" sz="2800" dirty="0" smtClean="0"/>
              <a:t>Тема дисертації: «новий концептуальний підхід до історії комітетів незаможних селян радянської України (1920-1933 рр.)</a:t>
            </a:r>
          </a:p>
          <a:p>
            <a:pPr algn="r"/>
            <a:r>
              <a:rPr lang="uk-UA" sz="2800" dirty="0" smtClean="0"/>
              <a:t>Науковий керівник: Д.І.Н., професор </a:t>
            </a:r>
            <a:r>
              <a:rPr lang="uk-UA" sz="2800" dirty="0" err="1" smtClean="0"/>
              <a:t>Водотика</a:t>
            </a:r>
            <a:r>
              <a:rPr lang="uk-UA" sz="2800" dirty="0" smtClean="0"/>
              <a:t> С.Г.</a:t>
            </a:r>
            <a:endParaRPr lang="uk-UA" sz="28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96752"/>
            <a:ext cx="7846640" cy="936848"/>
          </a:xfrm>
        </p:spPr>
        <p:txBody>
          <a:bodyPr>
            <a:noAutofit/>
          </a:bodyPr>
          <a:lstStyle/>
          <a:p>
            <a:r>
              <a:rPr lang="uk-UA" sz="2000" dirty="0" smtClean="0">
                <a:solidFill>
                  <a:schemeClr val="tx1"/>
                </a:solidFill>
              </a:rPr>
              <a:t>Міністерство освіти і науки України </a:t>
            </a:r>
            <a:br>
              <a:rPr lang="uk-UA" sz="2000" dirty="0" smtClean="0">
                <a:solidFill>
                  <a:schemeClr val="tx1"/>
                </a:solidFill>
              </a:rPr>
            </a:br>
            <a:r>
              <a:rPr lang="uk-UA" sz="2000" dirty="0" smtClean="0">
                <a:solidFill>
                  <a:schemeClr val="tx1"/>
                </a:solidFill>
              </a:rPr>
              <a:t>Херсонський державний університет</a:t>
            </a:r>
            <a:br>
              <a:rPr lang="uk-UA" sz="2000" dirty="0" smtClean="0">
                <a:solidFill>
                  <a:schemeClr val="tx1"/>
                </a:solidFill>
              </a:rPr>
            </a:br>
            <a:r>
              <a:rPr lang="uk-UA" sz="2000" dirty="0" smtClean="0">
                <a:solidFill>
                  <a:schemeClr val="tx1"/>
                </a:solidFill>
              </a:rPr>
              <a:t>Кафедра історії, археології та методики викладання </a:t>
            </a:r>
            <a:br>
              <a:rPr lang="uk-UA" sz="2000" dirty="0" smtClean="0">
                <a:solidFill>
                  <a:schemeClr val="tx1"/>
                </a:solidFill>
              </a:rPr>
            </a:br>
            <a:r>
              <a:rPr lang="uk-UA" sz="2000" dirty="0" smtClean="0">
                <a:solidFill>
                  <a:schemeClr val="tx1"/>
                </a:solidFill>
              </a:rPr>
              <a:t>Звіт аспіранта за 2023-2024 </a:t>
            </a:r>
            <a:r>
              <a:rPr lang="uk-UA" sz="2000" dirty="0" err="1" smtClean="0">
                <a:solidFill>
                  <a:schemeClr val="tx1"/>
                </a:solidFill>
              </a:rPr>
              <a:t>н.р</a:t>
            </a:r>
            <a:r>
              <a:rPr lang="uk-UA" sz="2000" dirty="0" smtClean="0">
                <a:solidFill>
                  <a:schemeClr val="tx1"/>
                </a:solidFill>
              </a:rPr>
              <a:t> </a:t>
            </a:r>
            <a:br>
              <a:rPr lang="uk-UA" sz="2000" dirty="0" smtClean="0">
                <a:solidFill>
                  <a:schemeClr val="tx1"/>
                </a:solidFill>
              </a:rPr>
            </a:br>
            <a:r>
              <a:rPr lang="uk-UA" sz="2000" dirty="0" smtClean="0">
                <a:solidFill>
                  <a:schemeClr val="tx1"/>
                </a:solidFill>
              </a:rPr>
              <a:t>Аспірант І курсу спеціальності  032 історії та археології Лисенко Дмитро Миколайович </a:t>
            </a:r>
            <a:endParaRPr lang="uk-UA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92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16" y="332656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Східноєвропейський </a:t>
            </a:r>
            <a:r>
              <a:rPr lang="uk-UA" dirty="0"/>
              <a:t>історичний </a:t>
            </a:r>
            <a:r>
              <a:rPr lang="uk-UA" dirty="0" smtClean="0"/>
              <a:t>вісник в Дрогобичі (Категорія А)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12" y="1484784"/>
            <a:ext cx="8606209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871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7591127" cy="63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78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«Український селянин» (Категорія В)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72" y="1268760"/>
            <a:ext cx="7742381" cy="5364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61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Опрацьована література 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2097561" cy="27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97779" y="1367117"/>
            <a:ext cx="3373970" cy="303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2" y="1268760"/>
            <a:ext cx="2531793" cy="337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45024"/>
            <a:ext cx="2304256" cy="3069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09774" y="4153984"/>
            <a:ext cx="2808312" cy="210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984" y="3836846"/>
            <a:ext cx="2160240" cy="2877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094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Робота в архіві 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0" y="1196752"/>
            <a:ext cx="2594988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230" y="1161228"/>
            <a:ext cx="2716987" cy="361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033" y="1148364"/>
            <a:ext cx="2736304" cy="364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01008"/>
            <a:ext cx="2348366" cy="3127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37827" y="3297936"/>
            <a:ext cx="2958939" cy="394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278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"/>
          </p:nvPr>
        </p:nvSpPr>
        <p:spPr>
          <a:xfrm>
            <a:off x="395536" y="2852936"/>
            <a:ext cx="8503920" cy="14699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8800" dirty="0" smtClean="0"/>
              <a:t>Дякую за увагу</a:t>
            </a:r>
            <a:endParaRPr lang="uk-UA" sz="8800" dirty="0"/>
          </a:p>
        </p:txBody>
      </p:sp>
    </p:spTree>
    <p:extLst>
      <p:ext uri="{BB962C8B-B14F-4D97-AF65-F5344CB8AC3E}">
        <p14:creationId xmlns:p14="http://schemas.microsoft.com/office/powerpoint/2010/main" val="68946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16-17 листопада 2023 року 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6610"/>
            <a:ext cx="7056784" cy="501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215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252"/>
            <a:ext cx="8505819" cy="670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980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15 травня 2024 рік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22715"/>
            <a:ext cx="8784976" cy="547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06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9217024" cy="758952"/>
          </a:xfrm>
        </p:spPr>
        <p:txBody>
          <a:bodyPr>
            <a:noAutofit/>
          </a:bodyPr>
          <a:lstStyle/>
          <a:p>
            <a:r>
              <a:rPr lang="ru-RU" sz="1800" b="1" dirty="0"/>
              <a:t>VІІ </a:t>
            </a:r>
            <a:r>
              <a:rPr lang="ru-RU" sz="1800" b="1" dirty="0" err="1"/>
              <a:t>Всеукраїнська</a:t>
            </a:r>
            <a:r>
              <a:rPr lang="ru-RU" sz="1800" b="1" dirty="0"/>
              <a:t> </a:t>
            </a:r>
            <a:r>
              <a:rPr lang="ru-RU" sz="1800" b="1" dirty="0" err="1"/>
              <a:t>наукова</a:t>
            </a:r>
            <a:r>
              <a:rPr lang="ru-RU" sz="1800" b="1" dirty="0"/>
              <a:t> </a:t>
            </a:r>
            <a:r>
              <a:rPr lang="ru-RU" sz="1800" b="1" dirty="0" err="1"/>
              <a:t>конференція</a:t>
            </a:r>
            <a:r>
              <a:rPr lang="ru-RU" sz="1800" b="1" dirty="0"/>
              <a:t> </a:t>
            </a:r>
            <a:r>
              <a:rPr lang="ru-RU" sz="1800" b="1" dirty="0" err="1"/>
              <a:t>молодих</a:t>
            </a:r>
            <a:r>
              <a:rPr lang="ru-RU" sz="1800" b="1" dirty="0"/>
              <a:t> </a:t>
            </a:r>
            <a:r>
              <a:rPr lang="ru-RU" sz="1800" b="1" dirty="0" err="1"/>
              <a:t>вчених</a:t>
            </a:r>
            <a:r>
              <a:rPr lang="ru-RU" sz="1800" b="1" dirty="0"/>
              <a:t>, </a:t>
            </a:r>
            <a:r>
              <a:rPr lang="ru-RU" sz="1800" b="1" dirty="0" err="1"/>
              <a:t>аспірантів</a:t>
            </a:r>
            <a:r>
              <a:rPr lang="ru-RU" sz="1800" b="1" dirty="0"/>
              <a:t> та </a:t>
            </a:r>
            <a:r>
              <a:rPr lang="ru-RU" sz="1800" b="1" dirty="0" err="1"/>
              <a:t>студентів</a:t>
            </a: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dirty="0"/>
              <a:t>23 </a:t>
            </a:r>
            <a:r>
              <a:rPr lang="ru-RU" sz="1800" dirty="0" err="1"/>
              <a:t>травня</a:t>
            </a:r>
            <a:r>
              <a:rPr lang="ru-RU" sz="1800" dirty="0"/>
              <a:t> 20243 р. у </a:t>
            </a:r>
            <a:r>
              <a:rPr lang="ru-RU" sz="1800" dirty="0" err="1"/>
              <a:t>Херсонському</a:t>
            </a:r>
            <a:r>
              <a:rPr lang="ru-RU" sz="1800" dirty="0"/>
              <a:t> державному </a:t>
            </a:r>
            <a:r>
              <a:rPr lang="ru-RU" sz="1800" dirty="0" err="1"/>
              <a:t>університеті</a:t>
            </a:r>
            <a:r>
              <a:rPr lang="ru-RU" sz="1800" dirty="0"/>
              <a:t> </a:t>
            </a:r>
            <a:br>
              <a:rPr lang="ru-RU" sz="1800" dirty="0"/>
            </a:br>
            <a:endParaRPr lang="uk-UA" sz="18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89" y="1479105"/>
            <a:ext cx="7704856" cy="500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015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271"/>
            <a:ext cx="7875046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748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2" y="26370"/>
            <a:ext cx="9093897" cy="6771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18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3" y="69850"/>
            <a:ext cx="7850187" cy="671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779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uk-UA" dirty="0"/>
              <a:t>Подання статті до С</a:t>
            </a:r>
            <a:r>
              <a:rPr lang="uk-UA" dirty="0" smtClean="0"/>
              <a:t>хідноєвропейського історичного вісника </a:t>
            </a:r>
            <a:endParaRPr lang="uk-UA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761942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4943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Цивільна">
  <a:themeElements>
    <a:clrScheme name="Цивільна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Цивільна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Цивільна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93</TotalTime>
  <Words>81</Words>
  <Application>Microsoft Office PowerPoint</Application>
  <PresentationFormat>Екран (4:3)</PresentationFormat>
  <Paragraphs>12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16" baseType="lpstr">
      <vt:lpstr>Цивільна</vt:lpstr>
      <vt:lpstr>Міністерство освіти і науки України  Херсонський державний університет Кафедра історії, археології та методики викладання  Звіт аспіранта за 2023-2024 н.р  Аспірант І курсу спеціальності  032 історії та археології Лисенко Дмитро Миколайович </vt:lpstr>
      <vt:lpstr>16-17 листопада 2023 року </vt:lpstr>
      <vt:lpstr>Презентація PowerPoint</vt:lpstr>
      <vt:lpstr>15 травня 2024 рік</vt:lpstr>
      <vt:lpstr>VІІ Всеукраїнська наукова конференція молодих вчених, аспірантів та студентів 23 травня 20243 р. у Херсонському державному університеті  </vt:lpstr>
      <vt:lpstr>Презентація PowerPoint</vt:lpstr>
      <vt:lpstr>Презентація PowerPoint</vt:lpstr>
      <vt:lpstr>Презентація PowerPoint</vt:lpstr>
      <vt:lpstr>Подання статті до Східноєвропейського історичного вісника </vt:lpstr>
      <vt:lpstr>Східноєвропейський історичний вісник в Дрогобичі (Категорія А)</vt:lpstr>
      <vt:lpstr>Презентація PowerPoint</vt:lpstr>
      <vt:lpstr>«Український селянин» (Категорія В)</vt:lpstr>
      <vt:lpstr>Опрацьована література </vt:lpstr>
      <vt:lpstr>Робота в архіві 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Міністерство освіти і науки України  Херсонський державний університет Кафедра історії, археології та методики викладання  Звіт аспіранта за 2023-2024 н.р  Аспірант І курсу спеціальності  032 історії та археології Лисенко Дмитро Миколайович </dc:title>
  <dc:creator>Sara Yasmeen (Wipro Technologies)</dc:creator>
  <cp:lastModifiedBy>Administrator</cp:lastModifiedBy>
  <cp:revision>8</cp:revision>
  <dcterms:created xsi:type="dcterms:W3CDTF">2010-02-23T11:30:32Z</dcterms:created>
  <dcterms:modified xsi:type="dcterms:W3CDTF">2024-09-11T07:53:40Z</dcterms:modified>
</cp:coreProperties>
</file>